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8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57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16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224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06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16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7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32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2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13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45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0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9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4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83A8A1-0D4F-4DBB-8A34-E89C5F4AC4DE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33E9A-3211-4E54-85E5-C859D0174F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15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TOETIE FROETIE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Abdelssamed </a:t>
            </a:r>
            <a:r>
              <a:rPr lang="nl-NL" dirty="0" err="1" smtClean="0"/>
              <a:t>ayadi</a:t>
            </a:r>
            <a:r>
              <a:rPr lang="nl-NL" dirty="0" smtClean="0"/>
              <a:t> </a:t>
            </a:r>
          </a:p>
          <a:p>
            <a:r>
              <a:rPr lang="nl-NL" dirty="0" smtClean="0"/>
              <a:t>Technologie en Toepassing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81" y="4617835"/>
            <a:ext cx="3635521" cy="20419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39" y="586381"/>
            <a:ext cx="3998153" cy="29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587" y="675068"/>
            <a:ext cx="8825659" cy="19812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FROETIE TOETIE RECEPT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Banaan</a:t>
            </a:r>
          </a:p>
          <a:p>
            <a:r>
              <a:rPr lang="nl-NL" dirty="0" smtClean="0"/>
              <a:t>Aardbei</a:t>
            </a:r>
          </a:p>
          <a:p>
            <a:r>
              <a:rPr lang="nl-NL" dirty="0" smtClean="0"/>
              <a:t>Frambozen</a:t>
            </a:r>
          </a:p>
          <a:p>
            <a:r>
              <a:rPr lang="nl-NL" dirty="0" smtClean="0"/>
              <a:t>Mango</a:t>
            </a:r>
          </a:p>
          <a:p>
            <a:r>
              <a:rPr lang="nl-NL" dirty="0" smtClean="0"/>
              <a:t>Basterdsuiker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35790" r="12500" b="30722"/>
          <a:stretch/>
        </p:blipFill>
        <p:spPr>
          <a:xfrm>
            <a:off x="8525812" y="3900152"/>
            <a:ext cx="3515325" cy="279686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2659621"/>
            <a:ext cx="1332353" cy="9979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09" y="2656268"/>
            <a:ext cx="1243784" cy="10509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208" y="2656268"/>
            <a:ext cx="1050997" cy="105099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208" y="3900152"/>
            <a:ext cx="1709402" cy="113340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208" y="5138053"/>
            <a:ext cx="1763167" cy="77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>
                    <a:lumMod val="10000"/>
                  </a:schemeClr>
                </a:solidFill>
              </a:rPr>
              <a:t>HOE IS HET?</a:t>
            </a:r>
            <a:endParaRPr lang="nl-NL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869919" y="3429000"/>
            <a:ext cx="8825659" cy="2362200"/>
          </a:xfrm>
        </p:spPr>
        <p:txBody>
          <a:bodyPr/>
          <a:lstStyle/>
          <a:p>
            <a:r>
              <a:rPr lang="nl-NL" dirty="0" smtClean="0"/>
              <a:t>Smaakvol</a:t>
            </a:r>
          </a:p>
          <a:p>
            <a:r>
              <a:rPr lang="nl-NL" dirty="0" smtClean="0"/>
              <a:t>Heerlijk</a:t>
            </a:r>
          </a:p>
          <a:p>
            <a:r>
              <a:rPr lang="nl-NL" dirty="0" smtClean="0"/>
              <a:t>Dunne laag </a:t>
            </a:r>
          </a:p>
          <a:p>
            <a:r>
              <a:rPr lang="nl-NL" dirty="0" smtClean="0"/>
              <a:t>Gezond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45" y="1346012"/>
            <a:ext cx="2296866" cy="2082988"/>
          </a:xfrm>
          <a:prstGeom prst="rect">
            <a:avLst/>
          </a:prstGeom>
        </p:spPr>
      </p:pic>
      <p:pic>
        <p:nvPicPr>
          <p:cNvPr id="6" name="IMG_207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7763" y="1781268"/>
            <a:ext cx="2444615" cy="43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24</Words>
  <Application>Microsoft Office PowerPoint</Application>
  <PresentationFormat>Breedbeeld</PresentationFormat>
  <Paragraphs>15</Paragraphs>
  <Slides>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TOETIE FROETIE</vt:lpstr>
      <vt:lpstr>FROETIE TOETIE RECEPT</vt:lpstr>
      <vt:lpstr>HOE IS HET?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TOETIE FROETIE</dc:title>
  <dc:creator>Abdelssamed Ayadi</dc:creator>
  <cp:lastModifiedBy>Abdelssamed Ayadi</cp:lastModifiedBy>
  <cp:revision>5</cp:revision>
  <dcterms:created xsi:type="dcterms:W3CDTF">2018-02-05T11:02:39Z</dcterms:created>
  <dcterms:modified xsi:type="dcterms:W3CDTF">2018-02-05T13:38:19Z</dcterms:modified>
</cp:coreProperties>
</file>